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2" r:id="rId3"/>
    <p:sldId id="271" r:id="rId4"/>
    <p:sldId id="258" r:id="rId5"/>
    <p:sldId id="259" r:id="rId6"/>
    <p:sldId id="276" r:id="rId7"/>
    <p:sldId id="277" r:id="rId8"/>
    <p:sldId id="260" r:id="rId9"/>
    <p:sldId id="275" r:id="rId10"/>
    <p:sldId id="261" r:id="rId11"/>
    <p:sldId id="27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CD45D-E926-4623-9292-7AC1CF08E2B4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C759-1AC2-40E4-BAC4-7D6C6508E75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5A8E1-8124-4D1B-9477-725197DBD022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18D9-003D-4E73-9AEB-3E2A7A457952}" type="datetimeFigureOut">
              <a:rPr lang="zh-CN" altLang="en-US" smtClean="0"/>
              <a:pPr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7578D-C98A-487D-AB52-E5C81C64B8D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725" t="17955" r="4556" b="21566"/>
          <a:stretch>
            <a:fillRect/>
          </a:stretch>
        </p:blipFill>
        <p:spPr bwMode="auto">
          <a:xfrm>
            <a:off x="2555776" y="980728"/>
            <a:ext cx="41044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副标题 2"/>
          <p:cNvSpPr txBox="1"/>
          <p:nvPr/>
        </p:nvSpPr>
        <p:spPr>
          <a:xfrm>
            <a:off x="755576" y="3933056"/>
            <a:ext cx="7596336" cy="10081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2122 Autumn/Winter </a:t>
            </a:r>
          </a:p>
          <a:p>
            <a:endParaRPr lang="en-US" altLang="zh-CN" sz="4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1168400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12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Yarn:1/16 100%WOOL </a:t>
            </a:r>
          </a:p>
          <a:p>
            <a:pPr eaLnBrk="0" hangingPunct="0"/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+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2/48 100%WOOL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</a:t>
            </a:r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+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LUREX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:327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21091</a:t>
            </a:r>
            <a:endParaRPr lang="zh-CN" altLang="en-US" dirty="0"/>
          </a:p>
        </p:txBody>
      </p:sp>
      <p:pic>
        <p:nvPicPr>
          <p:cNvPr id="6" name="图片 5" descr="077A6303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3911546" cy="4104456"/>
          </a:xfrm>
          <a:prstGeom prst="rect">
            <a:avLst/>
          </a:prstGeom>
        </p:spPr>
      </p:pic>
      <p:pic>
        <p:nvPicPr>
          <p:cNvPr id="7" name="图片 6" descr="077A6305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844824"/>
            <a:ext cx="2381017" cy="2448272"/>
          </a:xfrm>
          <a:prstGeom prst="rect">
            <a:avLst/>
          </a:prstGeom>
        </p:spPr>
      </p:pic>
      <p:pic>
        <p:nvPicPr>
          <p:cNvPr id="9" name="图片 8" descr="077A6404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293096"/>
            <a:ext cx="2091761" cy="1656184"/>
          </a:xfrm>
          <a:prstGeom prst="rect">
            <a:avLst/>
          </a:prstGeom>
        </p:spPr>
      </p:pic>
      <p:pic>
        <p:nvPicPr>
          <p:cNvPr id="11" name="图片 10" descr="077A6406_副本.jpg"/>
          <p:cNvPicPr>
            <a:picLocks noChangeAspect="1"/>
          </p:cNvPicPr>
          <p:nvPr/>
        </p:nvPicPr>
        <p:blipFill>
          <a:blip r:embed="rId6" cstate="print"/>
          <a:srcRect l="3222" r="3344"/>
          <a:stretch>
            <a:fillRect/>
          </a:stretch>
        </p:blipFill>
        <p:spPr>
          <a:xfrm>
            <a:off x="6660232" y="2708920"/>
            <a:ext cx="2088232" cy="1512168"/>
          </a:xfrm>
          <a:prstGeom prst="rect">
            <a:avLst/>
          </a:prstGeom>
        </p:spPr>
      </p:pic>
      <p:pic>
        <p:nvPicPr>
          <p:cNvPr id="14" name="图片 13" descr="077A6405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4293096"/>
            <a:ext cx="2070230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9531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Yarn:2/26 100%WOOL </a:t>
            </a:r>
          </a:p>
          <a:p>
            <a:pPr eaLnBrk="0" hangingPunct="0"/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+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LUREX 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:310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21123</a:t>
            </a:r>
            <a:endParaRPr lang="zh-CN" altLang="en-US" dirty="0"/>
          </a:p>
        </p:txBody>
      </p:sp>
      <p:pic>
        <p:nvPicPr>
          <p:cNvPr id="6" name="图片 5" descr="077A6360-1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122" y="1772816"/>
            <a:ext cx="3983482" cy="4320480"/>
          </a:xfrm>
          <a:prstGeom prst="rect">
            <a:avLst/>
          </a:prstGeom>
        </p:spPr>
      </p:pic>
      <p:pic>
        <p:nvPicPr>
          <p:cNvPr id="7" name="图片 6" descr="077A6361-1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5056" y="1988840"/>
            <a:ext cx="2136261" cy="2232248"/>
          </a:xfrm>
          <a:prstGeom prst="rect">
            <a:avLst/>
          </a:prstGeom>
        </p:spPr>
      </p:pic>
      <p:pic>
        <p:nvPicPr>
          <p:cNvPr id="9" name="图片 8" descr="077A6473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4293096"/>
            <a:ext cx="1938227" cy="1646752"/>
          </a:xfrm>
          <a:prstGeom prst="rect">
            <a:avLst/>
          </a:prstGeom>
        </p:spPr>
      </p:pic>
      <p:pic>
        <p:nvPicPr>
          <p:cNvPr id="11" name="图片 10" descr="077A6474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4293096"/>
            <a:ext cx="2160240" cy="1728192"/>
          </a:xfrm>
          <a:prstGeom prst="rect">
            <a:avLst/>
          </a:prstGeom>
        </p:spPr>
      </p:pic>
      <p:pic>
        <p:nvPicPr>
          <p:cNvPr id="14" name="图片 13" descr="077A6475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564904"/>
            <a:ext cx="2153952" cy="164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9531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14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Yarn:1/27 44%NYLON 42%VISCOSE 14%LUREX</a:t>
            </a:r>
          </a:p>
          <a:p>
            <a:pPr eaLnBrk="0" hangingPunct="0"/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+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2/48 100%WOOL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:145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21121</a:t>
            </a:r>
            <a:endParaRPr lang="zh-CN" altLang="en-US" dirty="0"/>
          </a:p>
        </p:txBody>
      </p:sp>
      <p:pic>
        <p:nvPicPr>
          <p:cNvPr id="6" name="图片 5" descr="077A6358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3889898" cy="4104456"/>
          </a:xfrm>
          <a:prstGeom prst="rect">
            <a:avLst/>
          </a:prstGeom>
        </p:spPr>
      </p:pic>
      <p:pic>
        <p:nvPicPr>
          <p:cNvPr id="7" name="图片 6" descr="077A6359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988840"/>
            <a:ext cx="1944216" cy="2160240"/>
          </a:xfrm>
          <a:prstGeom prst="rect">
            <a:avLst/>
          </a:prstGeom>
        </p:spPr>
      </p:pic>
      <p:pic>
        <p:nvPicPr>
          <p:cNvPr id="9" name="图片 8" descr="077A6465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221088"/>
            <a:ext cx="1811995" cy="1595066"/>
          </a:xfrm>
          <a:prstGeom prst="rect">
            <a:avLst/>
          </a:prstGeom>
        </p:spPr>
      </p:pic>
      <p:pic>
        <p:nvPicPr>
          <p:cNvPr id="11" name="图片 10" descr="077A6468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2852936"/>
            <a:ext cx="2126755" cy="1324256"/>
          </a:xfrm>
          <a:prstGeom prst="rect">
            <a:avLst/>
          </a:prstGeom>
        </p:spPr>
      </p:pic>
      <p:pic>
        <p:nvPicPr>
          <p:cNvPr id="14" name="图片 13" descr="077A6471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221088"/>
            <a:ext cx="2126755" cy="1550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7372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14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Yarn:  2/48 70%WOOL 30%CASHMERE 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:91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21105</a:t>
            </a:r>
            <a:endParaRPr lang="zh-CN" altLang="en-US" dirty="0"/>
          </a:p>
        </p:txBody>
      </p:sp>
      <p:pic>
        <p:nvPicPr>
          <p:cNvPr id="6" name="图片 5" descr="6c81c620959205535fb2a08b7cb1e35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860" y="1916832"/>
            <a:ext cx="4027248" cy="4176464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077A6332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88840"/>
            <a:ext cx="2426238" cy="2520280"/>
          </a:xfrm>
          <a:prstGeom prst="rect">
            <a:avLst/>
          </a:prstGeom>
        </p:spPr>
      </p:pic>
      <p:pic>
        <p:nvPicPr>
          <p:cNvPr id="9" name="图片 8" descr="077A6424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365104"/>
            <a:ext cx="2159232" cy="1584176"/>
          </a:xfrm>
          <a:prstGeom prst="rect">
            <a:avLst/>
          </a:prstGeom>
        </p:spPr>
      </p:pic>
      <p:pic>
        <p:nvPicPr>
          <p:cNvPr id="11" name="图片 10" descr="077A6425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2241" y="2924944"/>
            <a:ext cx="2016224" cy="1368152"/>
          </a:xfrm>
          <a:prstGeom prst="rect">
            <a:avLst/>
          </a:prstGeom>
        </p:spPr>
      </p:pic>
      <p:pic>
        <p:nvPicPr>
          <p:cNvPr id="14" name="图片 13" descr="077A6428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365104"/>
            <a:ext cx="2016224" cy="150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7372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Yarn:    2/17.5 100%WOOL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:335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21082</a:t>
            </a:r>
            <a:endParaRPr lang="zh-CN" altLang="en-US" dirty="0"/>
          </a:p>
        </p:txBody>
      </p:sp>
      <p:pic>
        <p:nvPicPr>
          <p:cNvPr id="15" name="图片 14" descr="077A6342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3868990" cy="3960440"/>
          </a:xfrm>
          <a:prstGeom prst="rect">
            <a:avLst/>
          </a:prstGeom>
        </p:spPr>
      </p:pic>
      <p:pic>
        <p:nvPicPr>
          <p:cNvPr id="16" name="图片 15" descr="077A6343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916832"/>
            <a:ext cx="2088232" cy="2160241"/>
          </a:xfrm>
          <a:prstGeom prst="rect">
            <a:avLst/>
          </a:prstGeom>
        </p:spPr>
      </p:pic>
      <p:pic>
        <p:nvPicPr>
          <p:cNvPr id="17" name="图片 16" descr="077A6440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05221" y="4149080"/>
            <a:ext cx="2210646" cy="1800200"/>
          </a:xfrm>
          <a:prstGeom prst="rect">
            <a:avLst/>
          </a:prstGeom>
        </p:spPr>
      </p:pic>
      <p:pic>
        <p:nvPicPr>
          <p:cNvPr id="18" name="图片 17" descr="077A6442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636912"/>
            <a:ext cx="2272572" cy="1440160"/>
          </a:xfrm>
          <a:prstGeom prst="rect">
            <a:avLst/>
          </a:prstGeom>
        </p:spPr>
      </p:pic>
      <p:pic>
        <p:nvPicPr>
          <p:cNvPr id="19" name="图片 18" descr="077A6443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149080"/>
            <a:ext cx="2186262" cy="171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738664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Yarn:   2/28 38%COTTON 31%VISCOSE 20%NYLON 11%WOOL  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:654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21084</a:t>
            </a:r>
            <a:endParaRPr lang="zh-CN" altLang="en-US" dirty="0"/>
          </a:p>
        </p:txBody>
      </p:sp>
      <p:pic>
        <p:nvPicPr>
          <p:cNvPr id="6" name="图片 5" descr="077A6371-1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3903409" cy="4032448"/>
          </a:xfrm>
          <a:prstGeom prst="rect">
            <a:avLst/>
          </a:prstGeom>
        </p:spPr>
      </p:pic>
      <p:pic>
        <p:nvPicPr>
          <p:cNvPr id="7" name="图片 6" descr="077A6372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981457"/>
            <a:ext cx="1872208" cy="2064176"/>
          </a:xfrm>
          <a:prstGeom prst="rect">
            <a:avLst/>
          </a:prstGeom>
        </p:spPr>
      </p:pic>
      <p:pic>
        <p:nvPicPr>
          <p:cNvPr id="9" name="图片 8" descr="077A6486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149080"/>
            <a:ext cx="2016224" cy="1765520"/>
          </a:xfrm>
          <a:prstGeom prst="rect">
            <a:avLst/>
          </a:prstGeom>
        </p:spPr>
      </p:pic>
      <p:pic>
        <p:nvPicPr>
          <p:cNvPr id="11" name="图片 10" descr="077A6487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636912"/>
            <a:ext cx="2147663" cy="1443322"/>
          </a:xfrm>
          <a:prstGeom prst="rect">
            <a:avLst/>
          </a:prstGeom>
        </p:spPr>
      </p:pic>
      <p:pic>
        <p:nvPicPr>
          <p:cNvPr id="14" name="图片 13" descr="077A6488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149080"/>
            <a:ext cx="2248138" cy="171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9531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Yarn:    1/5.5 36%COTTON 29%ACRYLIC 25%RECYCLED COTTON 10%POLYESTER 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:313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21096</a:t>
            </a:r>
            <a:endParaRPr lang="zh-CN" altLang="en-US" dirty="0"/>
          </a:p>
        </p:txBody>
      </p:sp>
      <p:pic>
        <p:nvPicPr>
          <p:cNvPr id="6" name="图片 5" descr="077A6313-1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4006914" cy="3600400"/>
          </a:xfrm>
          <a:prstGeom prst="rect">
            <a:avLst/>
          </a:prstGeom>
        </p:spPr>
      </p:pic>
      <p:pic>
        <p:nvPicPr>
          <p:cNvPr id="7" name="图片 6" descr="077A6317-1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6096" y="2132856"/>
            <a:ext cx="2236629" cy="2016224"/>
          </a:xfrm>
          <a:prstGeom prst="rect">
            <a:avLst/>
          </a:prstGeom>
        </p:spPr>
      </p:pic>
      <p:pic>
        <p:nvPicPr>
          <p:cNvPr id="9" name="图片 8" descr="077A6413-1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4221088"/>
            <a:ext cx="1994029" cy="1583820"/>
          </a:xfrm>
          <a:prstGeom prst="rect">
            <a:avLst/>
          </a:prstGeom>
        </p:spPr>
      </p:pic>
      <p:pic>
        <p:nvPicPr>
          <p:cNvPr id="11" name="图片 10" descr="077A6414-1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2636912"/>
            <a:ext cx="2111760" cy="1489252"/>
          </a:xfrm>
          <a:prstGeom prst="rect">
            <a:avLst/>
          </a:prstGeom>
        </p:spPr>
      </p:pic>
      <p:pic>
        <p:nvPicPr>
          <p:cNvPr id="14" name="图片 13" descr="077A6415-1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221088"/>
            <a:ext cx="2088232" cy="1636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7372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  2/26 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90%WOOL 10%CASHMERE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:381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21100</a:t>
            </a:r>
            <a:endParaRPr lang="zh-CN" altLang="en-US" dirty="0"/>
          </a:p>
        </p:txBody>
      </p:sp>
      <p:pic>
        <p:nvPicPr>
          <p:cNvPr id="7" name="图片 6" descr="077A6373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00808"/>
            <a:ext cx="2973165" cy="4464496"/>
          </a:xfrm>
          <a:prstGeom prst="rect">
            <a:avLst/>
          </a:prstGeom>
        </p:spPr>
      </p:pic>
      <p:pic>
        <p:nvPicPr>
          <p:cNvPr id="9" name="图片 8" descr="077A6374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9187" y="1844824"/>
            <a:ext cx="1518997" cy="2304256"/>
          </a:xfrm>
          <a:prstGeom prst="rect">
            <a:avLst/>
          </a:prstGeom>
        </p:spPr>
      </p:pic>
      <p:pic>
        <p:nvPicPr>
          <p:cNvPr id="11" name="图片 10" descr="077A6489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4221088"/>
            <a:ext cx="1765912" cy="1862776"/>
          </a:xfrm>
          <a:prstGeom prst="rect">
            <a:avLst/>
          </a:prstGeom>
        </p:spPr>
      </p:pic>
      <p:pic>
        <p:nvPicPr>
          <p:cNvPr id="14" name="图片 13" descr="077A6490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834" y="2564905"/>
            <a:ext cx="2270629" cy="1656184"/>
          </a:xfrm>
          <a:prstGeom prst="rect">
            <a:avLst/>
          </a:prstGeom>
        </p:spPr>
      </p:pic>
      <p:pic>
        <p:nvPicPr>
          <p:cNvPr id="15" name="图片 14" descr="077A6491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293096"/>
            <a:ext cx="2232248" cy="178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954107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12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      2/26 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70%WOOL 12%NYLON 10%LYOCELL 8%CASHMERE  </a:t>
            </a: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:175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21089</a:t>
            </a:r>
            <a:endParaRPr lang="zh-CN" altLang="en-US" dirty="0"/>
          </a:p>
        </p:txBody>
      </p:sp>
      <p:pic>
        <p:nvPicPr>
          <p:cNvPr id="6" name="图片 5" descr="077A6346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767840" cy="3816424"/>
          </a:xfrm>
          <a:prstGeom prst="rect">
            <a:avLst/>
          </a:prstGeom>
        </p:spPr>
      </p:pic>
      <p:pic>
        <p:nvPicPr>
          <p:cNvPr id="7" name="图片 6" descr="077A6347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7" y="2060848"/>
            <a:ext cx="2224239" cy="2160240"/>
          </a:xfrm>
          <a:prstGeom prst="rect">
            <a:avLst/>
          </a:prstGeom>
        </p:spPr>
      </p:pic>
      <p:pic>
        <p:nvPicPr>
          <p:cNvPr id="9" name="图片 8" descr="077A6444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257933"/>
            <a:ext cx="2056678" cy="1691347"/>
          </a:xfrm>
          <a:prstGeom prst="rect">
            <a:avLst/>
          </a:prstGeom>
        </p:spPr>
      </p:pic>
      <p:pic>
        <p:nvPicPr>
          <p:cNvPr id="11" name="图片 10" descr="077A6445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6216" y="4163666"/>
            <a:ext cx="2232248" cy="1780102"/>
          </a:xfrm>
          <a:prstGeom prst="rect">
            <a:avLst/>
          </a:prstGeom>
        </p:spPr>
      </p:pic>
      <p:pic>
        <p:nvPicPr>
          <p:cNvPr id="14" name="图片 13" descr="077A6446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2636912"/>
            <a:ext cx="2232248" cy="1457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139952" y="980728"/>
            <a:ext cx="0" cy="5040560"/>
          </a:xfrm>
          <a:prstGeom prst="line">
            <a:avLst/>
          </a:prstGeom>
          <a:ln w="28575">
            <a:solidFill>
              <a:schemeClr val="bg2">
                <a:lumMod val="9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>
            <a:spLocks noChangeArrowheads="1"/>
          </p:cNvSpPr>
          <p:nvPr/>
        </p:nvSpPr>
        <p:spPr bwMode="auto">
          <a:xfrm>
            <a:off x="4356100" y="764540"/>
            <a:ext cx="4767580" cy="953135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Gauge: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12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GG</a:t>
            </a:r>
          </a:p>
          <a:p>
            <a:pPr eaLnBrk="0" hangingPunct="0"/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Yarn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       2/26 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100% WOOL</a:t>
            </a:r>
          </a:p>
          <a:p>
            <a:pPr eaLnBrk="0" hangingPunct="0"/>
            <a:r>
              <a:rPr lang="zh-CN" alt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     +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2/26 90%WOOL 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10%CASHMERE  </a:t>
            </a:r>
            <a:endParaRPr lang="en-US" altLang="zh-CN" sz="140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eaLnBrk="0" hangingPunct="0"/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Weight</a:t>
            </a:r>
            <a:r>
              <a:rPr lang="en-US" altLang="zh-CN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:301</a:t>
            </a:r>
            <a:r>
              <a:rPr lang="en-US" sz="1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</a:t>
            </a:r>
            <a:endParaRPr lang="zh-CN" altLang="en-US" sz="1400" dirty="0">
              <a:solidFill>
                <a:srgbClr val="000000"/>
              </a:solidFill>
              <a:latin typeface="Calibri" panose="020F0502020204030204" pitchFamily="34" charset="0"/>
              <a:ea typeface="宋体" pitchFamily="2" charset="-122"/>
              <a:sym typeface="宋体" pitchFamily="2" charset="-122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107504" y="188640"/>
            <a:ext cx="4067944" cy="6206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badi MT Condensed Extra Bold" panose="020B0A06030101010103" pitchFamily="34" charset="0"/>
                <a:ea typeface="+mj-ea"/>
                <a:cs typeface="+mj-cs"/>
              </a:rPr>
              <a:t>NEEDLES &amp; STITCHES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badi MT Condensed Extra Bold" panose="020B0A06030101010103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5616" y="1124744"/>
            <a:ext cx="18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STYLE NO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21102</a:t>
            </a:r>
            <a:endParaRPr lang="zh-CN" altLang="en-US" dirty="0"/>
          </a:p>
        </p:txBody>
      </p:sp>
      <p:pic>
        <p:nvPicPr>
          <p:cNvPr id="6" name="图片 5" descr="3d25df4e7defab809aec96f2238a37e_副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916832"/>
            <a:ext cx="3828243" cy="3968346"/>
          </a:xfrm>
          <a:prstGeom prst="rect">
            <a:avLst/>
          </a:prstGeom>
        </p:spPr>
      </p:pic>
      <p:pic>
        <p:nvPicPr>
          <p:cNvPr id="7" name="图片 6" descr="077A6302_副本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59" y="2132856"/>
            <a:ext cx="2162811" cy="2088232"/>
          </a:xfrm>
          <a:prstGeom prst="rect">
            <a:avLst/>
          </a:prstGeom>
        </p:spPr>
      </p:pic>
      <p:pic>
        <p:nvPicPr>
          <p:cNvPr id="9" name="图片 8" descr="077A6401_副本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4293096"/>
            <a:ext cx="1983398" cy="1741350"/>
          </a:xfrm>
          <a:prstGeom prst="rect">
            <a:avLst/>
          </a:prstGeom>
        </p:spPr>
      </p:pic>
      <p:pic>
        <p:nvPicPr>
          <p:cNvPr id="11" name="图片 10" descr="077A6402_副本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7" y="4270504"/>
            <a:ext cx="2232249" cy="1750784"/>
          </a:xfrm>
          <a:prstGeom prst="rect">
            <a:avLst/>
          </a:prstGeom>
        </p:spPr>
      </p:pic>
      <p:pic>
        <p:nvPicPr>
          <p:cNvPr id="14" name="图片 13" descr="077A6403_副本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2708920"/>
            <a:ext cx="2249792" cy="1532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171</Words>
  <Application>Microsoft Office PowerPoint</Application>
  <PresentationFormat>全屏显示(4:3)</PresentationFormat>
  <Paragraphs>66</Paragraphs>
  <Slides>11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Kiro</dc:creator>
  <cp:lastModifiedBy>Administrator</cp:lastModifiedBy>
  <cp:revision>25</cp:revision>
  <dcterms:created xsi:type="dcterms:W3CDTF">2021-01-20T09:21:06Z</dcterms:created>
  <dcterms:modified xsi:type="dcterms:W3CDTF">2021-03-26T05:54:55Z</dcterms:modified>
</cp:coreProperties>
</file>